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2" r:id="rId4"/>
  </p:sldMasterIdLst>
  <p:notesMasterIdLst>
    <p:notesMasterId r:id="rId24"/>
  </p:notesMasterIdLst>
  <p:handoutMasterIdLst>
    <p:handoutMasterId r:id="rId25"/>
  </p:handoutMasterIdLst>
  <p:sldIdLst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DE"/>
    <a:srgbClr val="FF54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3"/>
  </p:normalViewPr>
  <p:slideViewPr>
    <p:cSldViewPr snapToGrid="0" snapToObjects="1">
      <p:cViewPr>
        <p:scale>
          <a:sx n="33" d="100"/>
          <a:sy n="33" d="100"/>
        </p:scale>
        <p:origin x="2578" y="12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333B7AF7-3F20-440A-9DB8-CE5457A3DB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D08001D-9E80-428B-BF1A-C6DF9072E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9F207-C97A-4EA1-A08F-66CD1E453A17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A128FC-CA1A-4273-A3B9-0009719A01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54A8DAB-893B-4368-95EB-2B96062B2D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62142-A34E-4CCB-A594-04245D3FD0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980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4AE7B-B26D-48DA-8124-00F7561B408E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9A1E1-F3D9-4C6B-B613-CBAB7C47E2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9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7020">
              <a:schemeClr val="bg2">
                <a:lumMod val="85000"/>
              </a:schemeClr>
            </a:gs>
            <a:gs pos="40000">
              <a:schemeClr val="accent3">
                <a:lumMod val="0"/>
                <a:lumOff val="100000"/>
              </a:schemeClr>
            </a:gs>
            <a:gs pos="100000">
              <a:schemeClr val="bg1">
                <a:lumMod val="65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CE574DD-0302-9049-A8CE-513925A780EA}"/>
              </a:ext>
            </a:extLst>
          </p:cNvPr>
          <p:cNvSpPr/>
          <p:nvPr userDrawn="1"/>
        </p:nvSpPr>
        <p:spPr>
          <a:xfrm>
            <a:off x="0" y="3614737"/>
            <a:ext cx="12192000" cy="5429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7E0C165-E9F9-4840-A55E-85E035F9C762}"/>
              </a:ext>
            </a:extLst>
          </p:cNvPr>
          <p:cNvSpPr/>
          <p:nvPr userDrawn="1"/>
        </p:nvSpPr>
        <p:spPr>
          <a:xfrm>
            <a:off x="2714965" y="3614737"/>
            <a:ext cx="2252663" cy="542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DBC98F2-5505-8849-B1A1-BCC58F271B28}"/>
              </a:ext>
            </a:extLst>
          </p:cNvPr>
          <p:cNvSpPr/>
          <p:nvPr userDrawn="1"/>
        </p:nvSpPr>
        <p:spPr>
          <a:xfrm>
            <a:off x="7220291" y="3614737"/>
            <a:ext cx="2252663" cy="5429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8E0D0970-A906-6743-BCD1-1CA96CCA2FD1}"/>
              </a:ext>
            </a:extLst>
          </p:cNvPr>
          <p:cNvSpPr/>
          <p:nvPr userDrawn="1"/>
        </p:nvSpPr>
        <p:spPr>
          <a:xfrm>
            <a:off x="4967628" y="3614737"/>
            <a:ext cx="2252663" cy="5429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C7D9DE41-942B-1443-9CE2-5500F7E5C976}"/>
              </a:ext>
            </a:extLst>
          </p:cNvPr>
          <p:cNvSpPr/>
          <p:nvPr userDrawn="1"/>
        </p:nvSpPr>
        <p:spPr>
          <a:xfrm>
            <a:off x="9472954" y="3614737"/>
            <a:ext cx="2252663" cy="54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D3A7595-EB2B-C648-A493-178FB31AA325}"/>
              </a:ext>
            </a:extLst>
          </p:cNvPr>
          <p:cNvSpPr/>
          <p:nvPr userDrawn="1"/>
        </p:nvSpPr>
        <p:spPr>
          <a:xfrm>
            <a:off x="462302" y="3614737"/>
            <a:ext cx="2252663" cy="5429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DDDEA580-11AC-B148-BB37-7B865F0A8E8F}"/>
              </a:ext>
            </a:extLst>
          </p:cNvPr>
          <p:cNvSpPr/>
          <p:nvPr userDrawn="1"/>
        </p:nvSpPr>
        <p:spPr>
          <a:xfrm rot="5400000">
            <a:off x="995700" y="4709092"/>
            <a:ext cx="1185865" cy="830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C8135F20-1BA2-CC48-9AD1-575655FBD297}"/>
              </a:ext>
            </a:extLst>
          </p:cNvPr>
          <p:cNvSpPr/>
          <p:nvPr userDrawn="1"/>
        </p:nvSpPr>
        <p:spPr>
          <a:xfrm rot="5400000">
            <a:off x="3248363" y="2980302"/>
            <a:ext cx="1185865" cy="8300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059050B7-FE72-3B43-B17F-0FA8F3FC1B15}"/>
              </a:ext>
            </a:extLst>
          </p:cNvPr>
          <p:cNvSpPr/>
          <p:nvPr userDrawn="1"/>
        </p:nvSpPr>
        <p:spPr>
          <a:xfrm rot="5400000">
            <a:off x="7753690" y="2980302"/>
            <a:ext cx="1185865" cy="830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E7AB8015-61A4-5143-B7A2-757306490700}"/>
              </a:ext>
            </a:extLst>
          </p:cNvPr>
          <p:cNvSpPr/>
          <p:nvPr userDrawn="1"/>
        </p:nvSpPr>
        <p:spPr>
          <a:xfrm rot="5400000">
            <a:off x="10047855" y="4709090"/>
            <a:ext cx="1185865" cy="830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2FFD0D0C-12F6-E144-911F-7DC1A344FEBE}"/>
              </a:ext>
            </a:extLst>
          </p:cNvPr>
          <p:cNvSpPr/>
          <p:nvPr userDrawn="1"/>
        </p:nvSpPr>
        <p:spPr>
          <a:xfrm rot="5400000">
            <a:off x="5501027" y="4709091"/>
            <a:ext cx="1185865" cy="830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xmlns="" id="{44ED3F84-1836-C345-90F4-9A4EEC338720}"/>
              </a:ext>
            </a:extLst>
          </p:cNvPr>
          <p:cNvSpPr/>
          <p:nvPr userDrawn="1"/>
        </p:nvSpPr>
        <p:spPr>
          <a:xfrm>
            <a:off x="1503926" y="3807161"/>
            <a:ext cx="169411" cy="1694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xmlns="" id="{EA7896B5-2AFD-9449-AC5A-B85ECF76702D}"/>
              </a:ext>
            </a:extLst>
          </p:cNvPr>
          <p:cNvSpPr/>
          <p:nvPr userDrawn="1"/>
        </p:nvSpPr>
        <p:spPr>
          <a:xfrm>
            <a:off x="3756589" y="3801493"/>
            <a:ext cx="169411" cy="1694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xmlns="" id="{EB429153-142D-3947-AA3B-F53EBD95C3CB}"/>
              </a:ext>
            </a:extLst>
          </p:cNvPr>
          <p:cNvSpPr/>
          <p:nvPr userDrawn="1"/>
        </p:nvSpPr>
        <p:spPr>
          <a:xfrm>
            <a:off x="6012355" y="3801493"/>
            <a:ext cx="169411" cy="1694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xmlns="" id="{FA892962-A7DA-2549-8D21-5543F1249EC3}"/>
              </a:ext>
            </a:extLst>
          </p:cNvPr>
          <p:cNvSpPr/>
          <p:nvPr userDrawn="1"/>
        </p:nvSpPr>
        <p:spPr>
          <a:xfrm>
            <a:off x="8261916" y="3801493"/>
            <a:ext cx="169411" cy="1694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xmlns="" id="{48E11537-4AC0-694D-A631-91A03A138DAF}"/>
              </a:ext>
            </a:extLst>
          </p:cNvPr>
          <p:cNvSpPr/>
          <p:nvPr userDrawn="1"/>
        </p:nvSpPr>
        <p:spPr>
          <a:xfrm>
            <a:off x="10556083" y="3801493"/>
            <a:ext cx="169411" cy="1694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A8CBAFE3-2F54-3C41-B9C8-6580B1E2261A}"/>
              </a:ext>
            </a:extLst>
          </p:cNvPr>
          <p:cNvSpPr/>
          <p:nvPr userDrawn="1"/>
        </p:nvSpPr>
        <p:spPr>
          <a:xfrm>
            <a:off x="9819256" y="4929188"/>
            <a:ext cx="1643062" cy="164306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EBA34F62-9EE1-634F-BD96-1A0F99E0235B}"/>
              </a:ext>
            </a:extLst>
          </p:cNvPr>
          <p:cNvSpPr/>
          <p:nvPr userDrawn="1"/>
        </p:nvSpPr>
        <p:spPr>
          <a:xfrm>
            <a:off x="7483589" y="1257300"/>
            <a:ext cx="1643062" cy="164306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567584B8-9A35-DC42-BBF1-3A455D9C4F3B}"/>
              </a:ext>
            </a:extLst>
          </p:cNvPr>
          <p:cNvSpPr/>
          <p:nvPr userDrawn="1"/>
        </p:nvSpPr>
        <p:spPr>
          <a:xfrm>
            <a:off x="5272427" y="4929188"/>
            <a:ext cx="1643062" cy="1643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C52B9B47-1C71-3444-907E-AE695F961FAF}"/>
              </a:ext>
            </a:extLst>
          </p:cNvPr>
          <p:cNvSpPr/>
          <p:nvPr userDrawn="1"/>
        </p:nvSpPr>
        <p:spPr>
          <a:xfrm>
            <a:off x="767101" y="4929188"/>
            <a:ext cx="1643062" cy="164306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8F2621F7-B63B-054D-9A8B-51C0450F0F07}"/>
              </a:ext>
            </a:extLst>
          </p:cNvPr>
          <p:cNvSpPr/>
          <p:nvPr userDrawn="1"/>
        </p:nvSpPr>
        <p:spPr>
          <a:xfrm>
            <a:off x="3019765" y="1257300"/>
            <a:ext cx="1643062" cy="164306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6" name="Group 6" title="Icon of man">
            <a:extLst>
              <a:ext uri="{FF2B5EF4-FFF2-40B4-BE49-F238E27FC236}">
                <a16:creationId xmlns:a16="http://schemas.microsoft.com/office/drawing/2014/main" xmlns="" id="{650C41D3-AAED-B84A-9ADB-2B1EFFE7C80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213082" y="5331598"/>
            <a:ext cx="851961" cy="851961"/>
            <a:chOff x="3630613" y="2214563"/>
            <a:chExt cx="457200" cy="457200"/>
          </a:xfrm>
          <a:solidFill>
            <a:schemeClr val="bg1"/>
          </a:solidFill>
        </p:grpSpPr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xmlns="" id="{6F4D2618-85B6-E64F-A70D-6A1FBF998F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613" y="2214563"/>
              <a:ext cx="457200" cy="457200"/>
            </a:xfrm>
            <a:custGeom>
              <a:avLst/>
              <a:gdLst>
                <a:gd name="T0" fmla="*/ 456840 w 1271"/>
                <a:gd name="T1" fmla="*/ 456840 h 1271"/>
                <a:gd name="T2" fmla="*/ 0 w 1271"/>
                <a:gd name="T3" fmla="*/ 456840 h 1271"/>
                <a:gd name="T4" fmla="*/ 0 w 1271"/>
                <a:gd name="T5" fmla="*/ 0 h 1271"/>
                <a:gd name="T6" fmla="*/ 456840 w 1271"/>
                <a:gd name="T7" fmla="*/ 0 h 1271"/>
                <a:gd name="T8" fmla="*/ 456840 w 1271"/>
                <a:gd name="T9" fmla="*/ 456840 h 1271"/>
                <a:gd name="T10" fmla="*/ 44245 w 1271"/>
                <a:gd name="T11" fmla="*/ 414034 h 1271"/>
                <a:gd name="T12" fmla="*/ 411876 w 1271"/>
                <a:gd name="T13" fmla="*/ 414034 h 1271"/>
                <a:gd name="T14" fmla="*/ 411876 w 1271"/>
                <a:gd name="T15" fmla="*/ 42806 h 1271"/>
                <a:gd name="T16" fmla="*/ 44245 w 1271"/>
                <a:gd name="T17" fmla="*/ 42806 h 1271"/>
                <a:gd name="T18" fmla="*/ 44245 w 1271"/>
                <a:gd name="T19" fmla="*/ 414034 h 127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271" h="1271">
                  <a:moveTo>
                    <a:pt x="1270" y="1270"/>
                  </a:moveTo>
                  <a:lnTo>
                    <a:pt x="0" y="127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1270" y="1270"/>
                  </a:lnTo>
                  <a:close/>
                  <a:moveTo>
                    <a:pt x="123" y="1151"/>
                  </a:moveTo>
                  <a:lnTo>
                    <a:pt x="1145" y="1151"/>
                  </a:lnTo>
                  <a:lnTo>
                    <a:pt x="1145" y="119"/>
                  </a:lnTo>
                  <a:lnTo>
                    <a:pt x="123" y="119"/>
                  </a:lnTo>
                  <a:lnTo>
                    <a:pt x="123" y="115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xmlns="" id="{098204B0-E8AC-A542-B81B-D5DCFDD89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6025" y="2295525"/>
              <a:ext cx="207963" cy="293688"/>
            </a:xfrm>
            <a:custGeom>
              <a:avLst/>
              <a:gdLst>
                <a:gd name="T0" fmla="*/ 90826 w 577"/>
                <a:gd name="T1" fmla="*/ 718 h 818"/>
                <a:gd name="T2" fmla="*/ 79653 w 577"/>
                <a:gd name="T3" fmla="*/ 2154 h 818"/>
                <a:gd name="T4" fmla="*/ 68840 w 577"/>
                <a:gd name="T5" fmla="*/ 4308 h 818"/>
                <a:gd name="T6" fmla="*/ 33159 w 577"/>
                <a:gd name="T7" fmla="*/ 21183 h 818"/>
                <a:gd name="T8" fmla="*/ 7569 w 577"/>
                <a:gd name="T9" fmla="*/ 58881 h 818"/>
                <a:gd name="T10" fmla="*/ 2883 w 577"/>
                <a:gd name="T11" fmla="*/ 77192 h 818"/>
                <a:gd name="T12" fmla="*/ 1442 w 577"/>
                <a:gd name="T13" fmla="*/ 88322 h 818"/>
                <a:gd name="T14" fmla="*/ 2163 w 577"/>
                <a:gd name="T15" fmla="*/ 111659 h 818"/>
                <a:gd name="T16" fmla="*/ 8290 w 577"/>
                <a:gd name="T17" fmla="*/ 140381 h 818"/>
                <a:gd name="T18" fmla="*/ 11173 w 577"/>
                <a:gd name="T19" fmla="*/ 150075 h 818"/>
                <a:gd name="T20" fmla="*/ 721 w 577"/>
                <a:gd name="T21" fmla="*/ 174130 h 818"/>
                <a:gd name="T22" fmla="*/ 39286 w 577"/>
                <a:gd name="T23" fmla="*/ 244860 h 818"/>
                <a:gd name="T24" fmla="*/ 79653 w 577"/>
                <a:gd name="T25" fmla="*/ 281481 h 818"/>
                <a:gd name="T26" fmla="*/ 128310 w 577"/>
                <a:gd name="T27" fmla="*/ 281481 h 818"/>
                <a:gd name="T28" fmla="*/ 168317 w 577"/>
                <a:gd name="T29" fmla="*/ 244860 h 818"/>
                <a:gd name="T30" fmla="*/ 206882 w 577"/>
                <a:gd name="T31" fmla="*/ 174130 h 818"/>
                <a:gd name="T32" fmla="*/ 196430 w 577"/>
                <a:gd name="T33" fmla="*/ 150075 h 818"/>
                <a:gd name="T34" fmla="*/ 200034 w 577"/>
                <a:gd name="T35" fmla="*/ 138227 h 818"/>
                <a:gd name="T36" fmla="*/ 203638 w 577"/>
                <a:gd name="T37" fmla="*/ 123507 h 818"/>
                <a:gd name="T38" fmla="*/ 206882 w 577"/>
                <a:gd name="T39" fmla="*/ 104478 h 818"/>
                <a:gd name="T40" fmla="*/ 207603 w 577"/>
                <a:gd name="T41" fmla="*/ 89758 h 818"/>
                <a:gd name="T42" fmla="*/ 207603 w 577"/>
                <a:gd name="T43" fmla="*/ 82936 h 818"/>
                <a:gd name="T44" fmla="*/ 206161 w 577"/>
                <a:gd name="T45" fmla="*/ 75038 h 818"/>
                <a:gd name="T46" fmla="*/ 204359 w 577"/>
                <a:gd name="T47" fmla="*/ 70011 h 818"/>
                <a:gd name="T48" fmla="*/ 202917 w 577"/>
                <a:gd name="T49" fmla="*/ 64626 h 818"/>
                <a:gd name="T50" fmla="*/ 201475 w 577"/>
                <a:gd name="T51" fmla="*/ 59599 h 818"/>
                <a:gd name="T52" fmla="*/ 197871 w 577"/>
                <a:gd name="T53" fmla="*/ 51342 h 818"/>
                <a:gd name="T54" fmla="*/ 195709 w 577"/>
                <a:gd name="T55" fmla="*/ 46315 h 818"/>
                <a:gd name="T56" fmla="*/ 192825 w 577"/>
                <a:gd name="T57" fmla="*/ 42007 h 818"/>
                <a:gd name="T58" fmla="*/ 188861 w 577"/>
                <a:gd name="T59" fmla="*/ 38416 h 818"/>
                <a:gd name="T60" fmla="*/ 182373 w 577"/>
                <a:gd name="T61" fmla="*/ 33031 h 818"/>
                <a:gd name="T62" fmla="*/ 151377 w 577"/>
                <a:gd name="T63" fmla="*/ 16156 h 818"/>
                <a:gd name="T64" fmla="*/ 145610 w 577"/>
                <a:gd name="T65" fmla="*/ 11848 h 818"/>
                <a:gd name="T66" fmla="*/ 138762 w 577"/>
                <a:gd name="T67" fmla="*/ 7181 h 818"/>
                <a:gd name="T68" fmla="*/ 112812 w 577"/>
                <a:gd name="T69" fmla="*/ 0 h 818"/>
                <a:gd name="T70" fmla="*/ 102720 w 577"/>
                <a:gd name="T71" fmla="*/ 0 h 818"/>
                <a:gd name="T72" fmla="*/ 168317 w 577"/>
                <a:gd name="T73" fmla="*/ 127097 h 818"/>
                <a:gd name="T74" fmla="*/ 191384 w 577"/>
                <a:gd name="T75" fmla="*/ 161923 h 818"/>
                <a:gd name="T76" fmla="*/ 176606 w 577"/>
                <a:gd name="T77" fmla="*/ 197108 h 818"/>
                <a:gd name="T78" fmla="*/ 157144 w 577"/>
                <a:gd name="T79" fmla="*/ 236961 h 818"/>
                <a:gd name="T80" fmla="*/ 119660 w 577"/>
                <a:gd name="T81" fmla="*/ 271428 h 818"/>
                <a:gd name="T82" fmla="*/ 87222 w 577"/>
                <a:gd name="T83" fmla="*/ 271428 h 818"/>
                <a:gd name="T84" fmla="*/ 49378 w 577"/>
                <a:gd name="T85" fmla="*/ 236961 h 818"/>
                <a:gd name="T86" fmla="*/ 29555 w 577"/>
                <a:gd name="T87" fmla="*/ 197108 h 818"/>
                <a:gd name="T88" fmla="*/ 14777 w 577"/>
                <a:gd name="T89" fmla="*/ 161205 h 818"/>
                <a:gd name="T90" fmla="*/ 18381 w 577"/>
                <a:gd name="T91" fmla="*/ 157974 h 818"/>
                <a:gd name="T92" fmla="*/ 95151 w 577"/>
                <a:gd name="T93" fmla="*/ 100888 h 818"/>
                <a:gd name="T94" fmla="*/ 68840 w 577"/>
                <a:gd name="T95" fmla="*/ 159410 h 818"/>
                <a:gd name="T96" fmla="*/ 68840 w 577"/>
                <a:gd name="T97" fmla="*/ 178798 h 818"/>
                <a:gd name="T98" fmla="*/ 68840 w 577"/>
                <a:gd name="T99" fmla="*/ 159410 h 818"/>
                <a:gd name="T100" fmla="*/ 130112 w 577"/>
                <a:gd name="T101" fmla="*/ 169104 h 818"/>
                <a:gd name="T102" fmla="*/ 149214 w 577"/>
                <a:gd name="T103" fmla="*/ 169104 h 81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77" h="818">
                  <a:moveTo>
                    <a:pt x="285" y="0"/>
                  </a:moveTo>
                  <a:cubicBezTo>
                    <a:pt x="275" y="0"/>
                    <a:pt x="262" y="0"/>
                    <a:pt x="252" y="2"/>
                  </a:cubicBezTo>
                  <a:cubicBezTo>
                    <a:pt x="250" y="2"/>
                    <a:pt x="250" y="2"/>
                    <a:pt x="248" y="2"/>
                  </a:cubicBezTo>
                  <a:cubicBezTo>
                    <a:pt x="238" y="2"/>
                    <a:pt x="229" y="4"/>
                    <a:pt x="221" y="6"/>
                  </a:cubicBezTo>
                  <a:cubicBezTo>
                    <a:pt x="211" y="8"/>
                    <a:pt x="203" y="10"/>
                    <a:pt x="193" y="12"/>
                  </a:cubicBezTo>
                  <a:cubicBezTo>
                    <a:pt x="193" y="12"/>
                    <a:pt x="193" y="12"/>
                    <a:pt x="191" y="12"/>
                  </a:cubicBezTo>
                  <a:cubicBezTo>
                    <a:pt x="172" y="16"/>
                    <a:pt x="153" y="23"/>
                    <a:pt x="137" y="31"/>
                  </a:cubicBezTo>
                  <a:cubicBezTo>
                    <a:pt x="120" y="39"/>
                    <a:pt x="107" y="49"/>
                    <a:pt x="92" y="59"/>
                  </a:cubicBezTo>
                  <a:cubicBezTo>
                    <a:pt x="86" y="66"/>
                    <a:pt x="80" y="70"/>
                    <a:pt x="74" y="76"/>
                  </a:cubicBezTo>
                  <a:cubicBezTo>
                    <a:pt x="49" y="100"/>
                    <a:pt x="33" y="129"/>
                    <a:pt x="21" y="164"/>
                  </a:cubicBezTo>
                  <a:cubicBezTo>
                    <a:pt x="18" y="172"/>
                    <a:pt x="14" y="180"/>
                    <a:pt x="12" y="190"/>
                  </a:cubicBezTo>
                  <a:cubicBezTo>
                    <a:pt x="10" y="199"/>
                    <a:pt x="8" y="207"/>
                    <a:pt x="8" y="215"/>
                  </a:cubicBezTo>
                  <a:cubicBezTo>
                    <a:pt x="8" y="221"/>
                    <a:pt x="6" y="225"/>
                    <a:pt x="6" y="231"/>
                  </a:cubicBezTo>
                  <a:cubicBezTo>
                    <a:pt x="6" y="236"/>
                    <a:pt x="4" y="240"/>
                    <a:pt x="4" y="246"/>
                  </a:cubicBezTo>
                  <a:cubicBezTo>
                    <a:pt x="4" y="256"/>
                    <a:pt x="2" y="266"/>
                    <a:pt x="2" y="279"/>
                  </a:cubicBezTo>
                  <a:cubicBezTo>
                    <a:pt x="2" y="287"/>
                    <a:pt x="4" y="299"/>
                    <a:pt x="6" y="311"/>
                  </a:cubicBezTo>
                  <a:cubicBezTo>
                    <a:pt x="8" y="324"/>
                    <a:pt x="10" y="340"/>
                    <a:pt x="14" y="354"/>
                  </a:cubicBezTo>
                  <a:cubicBezTo>
                    <a:pt x="16" y="367"/>
                    <a:pt x="21" y="381"/>
                    <a:pt x="23" y="391"/>
                  </a:cubicBezTo>
                  <a:cubicBezTo>
                    <a:pt x="23" y="393"/>
                    <a:pt x="23" y="393"/>
                    <a:pt x="25" y="395"/>
                  </a:cubicBezTo>
                  <a:cubicBezTo>
                    <a:pt x="27" y="403"/>
                    <a:pt x="29" y="412"/>
                    <a:pt x="31" y="418"/>
                  </a:cubicBezTo>
                  <a:cubicBezTo>
                    <a:pt x="25" y="422"/>
                    <a:pt x="21" y="426"/>
                    <a:pt x="14" y="432"/>
                  </a:cubicBezTo>
                  <a:cubicBezTo>
                    <a:pt x="6" y="444"/>
                    <a:pt x="0" y="463"/>
                    <a:pt x="2" y="485"/>
                  </a:cubicBezTo>
                  <a:cubicBezTo>
                    <a:pt x="10" y="549"/>
                    <a:pt x="49" y="571"/>
                    <a:pt x="64" y="578"/>
                  </a:cubicBezTo>
                  <a:cubicBezTo>
                    <a:pt x="68" y="608"/>
                    <a:pt x="84" y="643"/>
                    <a:pt x="109" y="682"/>
                  </a:cubicBezTo>
                  <a:cubicBezTo>
                    <a:pt x="135" y="723"/>
                    <a:pt x="172" y="762"/>
                    <a:pt x="219" y="782"/>
                  </a:cubicBezTo>
                  <a:lnTo>
                    <a:pt x="221" y="784"/>
                  </a:lnTo>
                  <a:cubicBezTo>
                    <a:pt x="238" y="805"/>
                    <a:pt x="260" y="817"/>
                    <a:pt x="289" y="817"/>
                  </a:cubicBezTo>
                  <a:cubicBezTo>
                    <a:pt x="315" y="817"/>
                    <a:pt x="340" y="803"/>
                    <a:pt x="356" y="784"/>
                  </a:cubicBezTo>
                  <a:lnTo>
                    <a:pt x="358" y="782"/>
                  </a:lnTo>
                  <a:cubicBezTo>
                    <a:pt x="404" y="760"/>
                    <a:pt x="440" y="721"/>
                    <a:pt x="467" y="682"/>
                  </a:cubicBezTo>
                  <a:cubicBezTo>
                    <a:pt x="492" y="645"/>
                    <a:pt x="508" y="608"/>
                    <a:pt x="512" y="578"/>
                  </a:cubicBezTo>
                  <a:cubicBezTo>
                    <a:pt x="524" y="571"/>
                    <a:pt x="565" y="549"/>
                    <a:pt x="574" y="485"/>
                  </a:cubicBezTo>
                  <a:cubicBezTo>
                    <a:pt x="576" y="463"/>
                    <a:pt x="569" y="444"/>
                    <a:pt x="561" y="432"/>
                  </a:cubicBezTo>
                  <a:cubicBezTo>
                    <a:pt x="555" y="424"/>
                    <a:pt x="551" y="422"/>
                    <a:pt x="545" y="418"/>
                  </a:cubicBezTo>
                  <a:cubicBezTo>
                    <a:pt x="547" y="408"/>
                    <a:pt x="551" y="397"/>
                    <a:pt x="555" y="387"/>
                  </a:cubicBezTo>
                  <a:lnTo>
                    <a:pt x="555" y="385"/>
                  </a:lnTo>
                  <a:cubicBezTo>
                    <a:pt x="555" y="383"/>
                    <a:pt x="555" y="383"/>
                    <a:pt x="557" y="381"/>
                  </a:cubicBezTo>
                  <a:cubicBezTo>
                    <a:pt x="561" y="369"/>
                    <a:pt x="563" y="356"/>
                    <a:pt x="565" y="344"/>
                  </a:cubicBezTo>
                  <a:cubicBezTo>
                    <a:pt x="567" y="330"/>
                    <a:pt x="572" y="315"/>
                    <a:pt x="572" y="303"/>
                  </a:cubicBezTo>
                  <a:cubicBezTo>
                    <a:pt x="572" y="299"/>
                    <a:pt x="572" y="295"/>
                    <a:pt x="574" y="291"/>
                  </a:cubicBezTo>
                  <a:cubicBezTo>
                    <a:pt x="574" y="285"/>
                    <a:pt x="576" y="276"/>
                    <a:pt x="576" y="270"/>
                  </a:cubicBezTo>
                  <a:cubicBezTo>
                    <a:pt x="576" y="263"/>
                    <a:pt x="576" y="256"/>
                    <a:pt x="576" y="250"/>
                  </a:cubicBezTo>
                  <a:cubicBezTo>
                    <a:pt x="576" y="246"/>
                    <a:pt x="576" y="240"/>
                    <a:pt x="576" y="234"/>
                  </a:cubicBezTo>
                  <a:lnTo>
                    <a:pt x="576" y="231"/>
                  </a:lnTo>
                  <a:cubicBezTo>
                    <a:pt x="576" y="227"/>
                    <a:pt x="574" y="223"/>
                    <a:pt x="574" y="217"/>
                  </a:cubicBezTo>
                  <a:cubicBezTo>
                    <a:pt x="574" y="215"/>
                    <a:pt x="574" y="211"/>
                    <a:pt x="572" y="209"/>
                  </a:cubicBezTo>
                  <a:cubicBezTo>
                    <a:pt x="572" y="207"/>
                    <a:pt x="572" y="203"/>
                    <a:pt x="569" y="201"/>
                  </a:cubicBezTo>
                  <a:cubicBezTo>
                    <a:pt x="569" y="199"/>
                    <a:pt x="569" y="197"/>
                    <a:pt x="567" y="195"/>
                  </a:cubicBezTo>
                  <a:cubicBezTo>
                    <a:pt x="567" y="193"/>
                    <a:pt x="565" y="188"/>
                    <a:pt x="565" y="186"/>
                  </a:cubicBezTo>
                  <a:cubicBezTo>
                    <a:pt x="565" y="184"/>
                    <a:pt x="563" y="182"/>
                    <a:pt x="563" y="180"/>
                  </a:cubicBezTo>
                  <a:cubicBezTo>
                    <a:pt x="563" y="176"/>
                    <a:pt x="561" y="174"/>
                    <a:pt x="561" y="170"/>
                  </a:cubicBezTo>
                  <a:cubicBezTo>
                    <a:pt x="561" y="168"/>
                    <a:pt x="561" y="166"/>
                    <a:pt x="559" y="166"/>
                  </a:cubicBezTo>
                  <a:cubicBezTo>
                    <a:pt x="557" y="164"/>
                    <a:pt x="557" y="160"/>
                    <a:pt x="555" y="158"/>
                  </a:cubicBezTo>
                  <a:cubicBezTo>
                    <a:pt x="553" y="154"/>
                    <a:pt x="551" y="147"/>
                    <a:pt x="549" y="143"/>
                  </a:cubicBezTo>
                  <a:cubicBezTo>
                    <a:pt x="549" y="141"/>
                    <a:pt x="547" y="139"/>
                    <a:pt x="547" y="137"/>
                  </a:cubicBezTo>
                  <a:cubicBezTo>
                    <a:pt x="545" y="135"/>
                    <a:pt x="543" y="133"/>
                    <a:pt x="543" y="129"/>
                  </a:cubicBezTo>
                  <a:cubicBezTo>
                    <a:pt x="541" y="127"/>
                    <a:pt x="541" y="125"/>
                    <a:pt x="539" y="123"/>
                  </a:cubicBezTo>
                  <a:cubicBezTo>
                    <a:pt x="537" y="121"/>
                    <a:pt x="535" y="119"/>
                    <a:pt x="535" y="117"/>
                  </a:cubicBezTo>
                  <a:cubicBezTo>
                    <a:pt x="533" y="115"/>
                    <a:pt x="533" y="113"/>
                    <a:pt x="531" y="113"/>
                  </a:cubicBezTo>
                  <a:cubicBezTo>
                    <a:pt x="528" y="111"/>
                    <a:pt x="526" y="109"/>
                    <a:pt x="524" y="107"/>
                  </a:cubicBezTo>
                  <a:cubicBezTo>
                    <a:pt x="522" y="104"/>
                    <a:pt x="520" y="102"/>
                    <a:pt x="518" y="102"/>
                  </a:cubicBezTo>
                  <a:cubicBezTo>
                    <a:pt x="514" y="98"/>
                    <a:pt x="510" y="96"/>
                    <a:pt x="506" y="92"/>
                  </a:cubicBezTo>
                  <a:cubicBezTo>
                    <a:pt x="488" y="80"/>
                    <a:pt x="467" y="72"/>
                    <a:pt x="442" y="70"/>
                  </a:cubicBezTo>
                  <a:cubicBezTo>
                    <a:pt x="438" y="64"/>
                    <a:pt x="430" y="53"/>
                    <a:pt x="420" y="45"/>
                  </a:cubicBezTo>
                  <a:cubicBezTo>
                    <a:pt x="416" y="41"/>
                    <a:pt x="412" y="37"/>
                    <a:pt x="406" y="35"/>
                  </a:cubicBezTo>
                  <a:cubicBezTo>
                    <a:pt x="406" y="35"/>
                    <a:pt x="404" y="35"/>
                    <a:pt x="404" y="33"/>
                  </a:cubicBezTo>
                  <a:cubicBezTo>
                    <a:pt x="404" y="33"/>
                    <a:pt x="402" y="33"/>
                    <a:pt x="402" y="31"/>
                  </a:cubicBezTo>
                  <a:cubicBezTo>
                    <a:pt x="397" y="27"/>
                    <a:pt x="391" y="25"/>
                    <a:pt x="385" y="20"/>
                  </a:cubicBezTo>
                  <a:cubicBezTo>
                    <a:pt x="367" y="10"/>
                    <a:pt x="346" y="2"/>
                    <a:pt x="318" y="0"/>
                  </a:cubicBezTo>
                  <a:cubicBezTo>
                    <a:pt x="315" y="0"/>
                    <a:pt x="315" y="0"/>
                    <a:pt x="313" y="0"/>
                  </a:cubicBezTo>
                  <a:cubicBezTo>
                    <a:pt x="311" y="0"/>
                    <a:pt x="311" y="0"/>
                    <a:pt x="309" y="0"/>
                  </a:cubicBezTo>
                  <a:cubicBezTo>
                    <a:pt x="301" y="0"/>
                    <a:pt x="293" y="0"/>
                    <a:pt x="285" y="0"/>
                  </a:cubicBezTo>
                  <a:close/>
                  <a:moveTo>
                    <a:pt x="422" y="219"/>
                  </a:moveTo>
                  <a:cubicBezTo>
                    <a:pt x="438" y="246"/>
                    <a:pt x="467" y="299"/>
                    <a:pt x="467" y="354"/>
                  </a:cubicBezTo>
                  <a:cubicBezTo>
                    <a:pt x="467" y="385"/>
                    <a:pt x="479" y="434"/>
                    <a:pt x="518" y="438"/>
                  </a:cubicBezTo>
                  <a:cubicBezTo>
                    <a:pt x="522" y="440"/>
                    <a:pt x="526" y="444"/>
                    <a:pt x="531" y="451"/>
                  </a:cubicBezTo>
                  <a:cubicBezTo>
                    <a:pt x="535" y="459"/>
                    <a:pt x="539" y="467"/>
                    <a:pt x="537" y="481"/>
                  </a:cubicBezTo>
                  <a:cubicBezTo>
                    <a:pt x="531" y="539"/>
                    <a:pt x="490" y="549"/>
                    <a:pt x="490" y="549"/>
                  </a:cubicBezTo>
                  <a:cubicBezTo>
                    <a:pt x="483" y="551"/>
                    <a:pt x="477" y="557"/>
                    <a:pt x="477" y="563"/>
                  </a:cubicBezTo>
                  <a:cubicBezTo>
                    <a:pt x="475" y="584"/>
                    <a:pt x="460" y="623"/>
                    <a:pt x="436" y="660"/>
                  </a:cubicBezTo>
                  <a:cubicBezTo>
                    <a:pt x="411" y="696"/>
                    <a:pt x="377" y="733"/>
                    <a:pt x="340" y="750"/>
                  </a:cubicBezTo>
                  <a:cubicBezTo>
                    <a:pt x="338" y="752"/>
                    <a:pt x="334" y="754"/>
                    <a:pt x="332" y="756"/>
                  </a:cubicBezTo>
                  <a:cubicBezTo>
                    <a:pt x="322" y="770"/>
                    <a:pt x="305" y="780"/>
                    <a:pt x="287" y="780"/>
                  </a:cubicBezTo>
                  <a:cubicBezTo>
                    <a:pt x="268" y="780"/>
                    <a:pt x="252" y="770"/>
                    <a:pt x="242" y="756"/>
                  </a:cubicBezTo>
                  <a:cubicBezTo>
                    <a:pt x="240" y="754"/>
                    <a:pt x="238" y="752"/>
                    <a:pt x="234" y="750"/>
                  </a:cubicBezTo>
                  <a:cubicBezTo>
                    <a:pt x="197" y="731"/>
                    <a:pt x="162" y="696"/>
                    <a:pt x="137" y="660"/>
                  </a:cubicBezTo>
                  <a:cubicBezTo>
                    <a:pt x="113" y="623"/>
                    <a:pt x="96" y="582"/>
                    <a:pt x="94" y="563"/>
                  </a:cubicBezTo>
                  <a:cubicBezTo>
                    <a:pt x="94" y="557"/>
                    <a:pt x="88" y="551"/>
                    <a:pt x="82" y="549"/>
                  </a:cubicBezTo>
                  <a:cubicBezTo>
                    <a:pt x="82" y="549"/>
                    <a:pt x="41" y="537"/>
                    <a:pt x="35" y="479"/>
                  </a:cubicBezTo>
                  <a:cubicBezTo>
                    <a:pt x="33" y="465"/>
                    <a:pt x="37" y="457"/>
                    <a:pt x="41" y="449"/>
                  </a:cubicBezTo>
                  <a:cubicBezTo>
                    <a:pt x="43" y="444"/>
                    <a:pt x="45" y="442"/>
                    <a:pt x="47" y="440"/>
                  </a:cubicBezTo>
                  <a:cubicBezTo>
                    <a:pt x="49" y="440"/>
                    <a:pt x="49" y="440"/>
                    <a:pt x="51" y="440"/>
                  </a:cubicBezTo>
                  <a:cubicBezTo>
                    <a:pt x="86" y="440"/>
                    <a:pt x="98" y="381"/>
                    <a:pt x="105" y="352"/>
                  </a:cubicBezTo>
                  <a:cubicBezTo>
                    <a:pt x="115" y="297"/>
                    <a:pt x="176" y="281"/>
                    <a:pt x="264" y="281"/>
                  </a:cubicBezTo>
                  <a:cubicBezTo>
                    <a:pt x="354" y="285"/>
                    <a:pt x="399" y="246"/>
                    <a:pt x="422" y="219"/>
                  </a:cubicBezTo>
                  <a:close/>
                  <a:moveTo>
                    <a:pt x="191" y="444"/>
                  </a:moveTo>
                  <a:cubicBezTo>
                    <a:pt x="176" y="444"/>
                    <a:pt x="164" y="457"/>
                    <a:pt x="164" y="471"/>
                  </a:cubicBezTo>
                  <a:cubicBezTo>
                    <a:pt x="164" y="485"/>
                    <a:pt x="176" y="498"/>
                    <a:pt x="191" y="498"/>
                  </a:cubicBezTo>
                  <a:cubicBezTo>
                    <a:pt x="205" y="498"/>
                    <a:pt x="217" y="485"/>
                    <a:pt x="217" y="471"/>
                  </a:cubicBezTo>
                  <a:cubicBezTo>
                    <a:pt x="217" y="457"/>
                    <a:pt x="205" y="444"/>
                    <a:pt x="191" y="444"/>
                  </a:cubicBezTo>
                  <a:close/>
                  <a:moveTo>
                    <a:pt x="387" y="444"/>
                  </a:moveTo>
                  <a:cubicBezTo>
                    <a:pt x="373" y="444"/>
                    <a:pt x="361" y="457"/>
                    <a:pt x="361" y="471"/>
                  </a:cubicBezTo>
                  <a:cubicBezTo>
                    <a:pt x="361" y="485"/>
                    <a:pt x="372" y="498"/>
                    <a:pt x="387" y="498"/>
                  </a:cubicBezTo>
                  <a:cubicBezTo>
                    <a:pt x="401" y="498"/>
                    <a:pt x="414" y="485"/>
                    <a:pt x="414" y="471"/>
                  </a:cubicBezTo>
                  <a:cubicBezTo>
                    <a:pt x="414" y="457"/>
                    <a:pt x="402" y="444"/>
                    <a:pt x="387" y="44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60" name="Content Placeholder 55">
            <a:extLst>
              <a:ext uri="{FF2B5EF4-FFF2-40B4-BE49-F238E27FC236}">
                <a16:creationId xmlns:a16="http://schemas.microsoft.com/office/drawing/2014/main" xmlns="" id="{4C783824-9D41-1543-9CFD-09A2936703D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475694" y="1220312"/>
            <a:ext cx="2225675" cy="1831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4" name="Content Placeholder 49">
            <a:extLst>
              <a:ext uri="{FF2B5EF4-FFF2-40B4-BE49-F238E27FC236}">
                <a16:creationId xmlns:a16="http://schemas.microsoft.com/office/drawing/2014/main" xmlns="" id="{34CEC6EB-38AC-9546-8ADE-94D0C25419E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504379" y="3079942"/>
            <a:ext cx="2193474" cy="500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accent6"/>
                </a:solidFill>
              </a:defRPr>
            </a:lvl2pPr>
            <a:lvl3pPr marL="914400" indent="0" algn="ctr">
              <a:buNone/>
              <a:defRPr>
                <a:solidFill>
                  <a:schemeClr val="accent6"/>
                </a:solidFill>
              </a:defRPr>
            </a:lvl3pPr>
            <a:lvl4pPr marL="1371600" indent="0" algn="ctr">
              <a:buNone/>
              <a:defRPr>
                <a:solidFill>
                  <a:schemeClr val="accent6"/>
                </a:solidFill>
              </a:defRPr>
            </a:lvl4pPr>
            <a:lvl5pPr marL="1828800" indent="0" algn="ctr">
              <a:buNone/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37" name="Group 2" title="Icon of phone">
            <a:extLst>
              <a:ext uri="{FF2B5EF4-FFF2-40B4-BE49-F238E27FC236}">
                <a16:creationId xmlns:a16="http://schemas.microsoft.com/office/drawing/2014/main" xmlns="" id="{7B8675A9-D74F-D747-BF45-829AE1CECB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8054750" y="1627428"/>
            <a:ext cx="546325" cy="915745"/>
            <a:chOff x="7002463" y="2176463"/>
            <a:chExt cx="333375" cy="558800"/>
          </a:xfrm>
          <a:solidFill>
            <a:schemeClr val="bg1"/>
          </a:solidFill>
        </p:grpSpPr>
        <p:sp>
          <p:nvSpPr>
            <p:cNvPr id="38" name="Freeform 47">
              <a:extLst>
                <a:ext uri="{FF2B5EF4-FFF2-40B4-BE49-F238E27FC236}">
                  <a16:creationId xmlns:a16="http://schemas.microsoft.com/office/drawing/2014/main" xmlns="" id="{AA2E3758-4935-674C-9E9D-17D7433D6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2463" y="2176463"/>
              <a:ext cx="333375" cy="558800"/>
            </a:xfrm>
            <a:custGeom>
              <a:avLst/>
              <a:gdLst>
                <a:gd name="T0" fmla="*/ 0 w 925"/>
                <a:gd name="T1" fmla="*/ 0 h 1554"/>
                <a:gd name="T2" fmla="*/ 0 w 925"/>
                <a:gd name="T3" fmla="*/ 558440 h 1554"/>
                <a:gd name="T4" fmla="*/ 333015 w 925"/>
                <a:gd name="T5" fmla="*/ 558440 h 1554"/>
                <a:gd name="T6" fmla="*/ 333015 w 925"/>
                <a:gd name="T7" fmla="*/ 0 h 1554"/>
                <a:gd name="T8" fmla="*/ 0 w 925"/>
                <a:gd name="T9" fmla="*/ 0 h 1554"/>
                <a:gd name="T10" fmla="*/ 303461 w 925"/>
                <a:gd name="T11" fmla="*/ 29486 h 1554"/>
                <a:gd name="T12" fmla="*/ 303461 w 925"/>
                <a:gd name="T13" fmla="*/ 73716 h 1554"/>
                <a:gd name="T14" fmla="*/ 29553 w 925"/>
                <a:gd name="T15" fmla="*/ 73716 h 1554"/>
                <a:gd name="T16" fmla="*/ 29553 w 925"/>
                <a:gd name="T17" fmla="*/ 29486 h 1554"/>
                <a:gd name="T18" fmla="*/ 303461 w 925"/>
                <a:gd name="T19" fmla="*/ 29486 h 1554"/>
                <a:gd name="T20" fmla="*/ 303461 w 925"/>
                <a:gd name="T21" fmla="*/ 103202 h 1554"/>
                <a:gd name="T22" fmla="*/ 303461 w 925"/>
                <a:gd name="T23" fmla="*/ 413886 h 1554"/>
                <a:gd name="T24" fmla="*/ 29553 w 925"/>
                <a:gd name="T25" fmla="*/ 413886 h 1554"/>
                <a:gd name="T26" fmla="*/ 29553 w 925"/>
                <a:gd name="T27" fmla="*/ 103202 h 1554"/>
                <a:gd name="T28" fmla="*/ 303461 w 925"/>
                <a:gd name="T29" fmla="*/ 103202 h 1554"/>
                <a:gd name="T30" fmla="*/ 29553 w 925"/>
                <a:gd name="T31" fmla="*/ 528954 h 1554"/>
                <a:gd name="T32" fmla="*/ 29553 w 925"/>
                <a:gd name="T33" fmla="*/ 443372 h 1554"/>
                <a:gd name="T34" fmla="*/ 303461 w 925"/>
                <a:gd name="T35" fmla="*/ 443372 h 1554"/>
                <a:gd name="T36" fmla="*/ 303461 w 925"/>
                <a:gd name="T37" fmla="*/ 528954 h 1554"/>
                <a:gd name="T38" fmla="*/ 29553 w 925"/>
                <a:gd name="T39" fmla="*/ 528954 h 155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25" h="1554">
                  <a:moveTo>
                    <a:pt x="0" y="0"/>
                  </a:moveTo>
                  <a:lnTo>
                    <a:pt x="0" y="1553"/>
                  </a:lnTo>
                  <a:lnTo>
                    <a:pt x="924" y="1553"/>
                  </a:lnTo>
                  <a:lnTo>
                    <a:pt x="924" y="0"/>
                  </a:lnTo>
                  <a:lnTo>
                    <a:pt x="0" y="0"/>
                  </a:lnTo>
                  <a:close/>
                  <a:moveTo>
                    <a:pt x="842" y="82"/>
                  </a:moveTo>
                  <a:lnTo>
                    <a:pt x="842" y="205"/>
                  </a:lnTo>
                  <a:lnTo>
                    <a:pt x="82" y="205"/>
                  </a:lnTo>
                  <a:lnTo>
                    <a:pt x="82" y="82"/>
                  </a:lnTo>
                  <a:lnTo>
                    <a:pt x="842" y="82"/>
                  </a:lnTo>
                  <a:close/>
                  <a:moveTo>
                    <a:pt x="842" y="287"/>
                  </a:moveTo>
                  <a:lnTo>
                    <a:pt x="842" y="1151"/>
                  </a:lnTo>
                  <a:lnTo>
                    <a:pt x="82" y="1151"/>
                  </a:lnTo>
                  <a:lnTo>
                    <a:pt x="82" y="287"/>
                  </a:lnTo>
                  <a:lnTo>
                    <a:pt x="842" y="287"/>
                  </a:lnTo>
                  <a:close/>
                  <a:moveTo>
                    <a:pt x="82" y="1471"/>
                  </a:moveTo>
                  <a:lnTo>
                    <a:pt x="82" y="1233"/>
                  </a:lnTo>
                  <a:lnTo>
                    <a:pt x="842" y="1233"/>
                  </a:lnTo>
                  <a:lnTo>
                    <a:pt x="842" y="1471"/>
                  </a:lnTo>
                  <a:lnTo>
                    <a:pt x="82" y="147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9" name="Freeform 48">
              <a:extLst>
                <a:ext uri="{FF2B5EF4-FFF2-40B4-BE49-F238E27FC236}">
                  <a16:creationId xmlns:a16="http://schemas.microsoft.com/office/drawing/2014/main" xmlns="" id="{641AEAFA-5A8A-1D42-B4EC-25BD0468F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1688" y="2636838"/>
              <a:ext cx="36512" cy="38100"/>
            </a:xfrm>
            <a:custGeom>
              <a:avLst/>
              <a:gdLst>
                <a:gd name="T0" fmla="*/ 5061 w 101"/>
                <a:gd name="T1" fmla="*/ 6703 h 108"/>
                <a:gd name="T2" fmla="*/ 0 w 101"/>
                <a:gd name="T3" fmla="*/ 19756 h 108"/>
                <a:gd name="T4" fmla="*/ 723 w 101"/>
                <a:gd name="T5" fmla="*/ 23283 h 108"/>
                <a:gd name="T6" fmla="*/ 1446 w 101"/>
                <a:gd name="T7" fmla="*/ 26811 h 108"/>
                <a:gd name="T8" fmla="*/ 2892 w 101"/>
                <a:gd name="T9" fmla="*/ 29633 h 108"/>
                <a:gd name="T10" fmla="*/ 5061 w 101"/>
                <a:gd name="T11" fmla="*/ 32456 h 108"/>
                <a:gd name="T12" fmla="*/ 18437 w 101"/>
                <a:gd name="T13" fmla="*/ 37747 h 108"/>
                <a:gd name="T14" fmla="*/ 31812 w 101"/>
                <a:gd name="T15" fmla="*/ 32456 h 108"/>
                <a:gd name="T16" fmla="*/ 33981 w 101"/>
                <a:gd name="T17" fmla="*/ 29633 h 108"/>
                <a:gd name="T18" fmla="*/ 35427 w 101"/>
                <a:gd name="T19" fmla="*/ 26811 h 108"/>
                <a:gd name="T20" fmla="*/ 36150 w 101"/>
                <a:gd name="T21" fmla="*/ 23283 h 108"/>
                <a:gd name="T22" fmla="*/ 36150 w 101"/>
                <a:gd name="T23" fmla="*/ 19756 h 108"/>
                <a:gd name="T24" fmla="*/ 31089 w 101"/>
                <a:gd name="T25" fmla="*/ 6703 h 108"/>
                <a:gd name="T26" fmla="*/ 5061 w 101"/>
                <a:gd name="T27" fmla="*/ 6703 h 10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01" h="108">
                  <a:moveTo>
                    <a:pt x="14" y="19"/>
                  </a:moveTo>
                  <a:cubicBezTo>
                    <a:pt x="4" y="29"/>
                    <a:pt x="0" y="41"/>
                    <a:pt x="0" y="56"/>
                  </a:cubicBezTo>
                  <a:cubicBezTo>
                    <a:pt x="0" y="60"/>
                    <a:pt x="0" y="62"/>
                    <a:pt x="2" y="66"/>
                  </a:cubicBezTo>
                  <a:cubicBezTo>
                    <a:pt x="2" y="70"/>
                    <a:pt x="4" y="72"/>
                    <a:pt x="4" y="76"/>
                  </a:cubicBezTo>
                  <a:cubicBezTo>
                    <a:pt x="6" y="80"/>
                    <a:pt x="6" y="82"/>
                    <a:pt x="8" y="84"/>
                  </a:cubicBezTo>
                  <a:cubicBezTo>
                    <a:pt x="10" y="86"/>
                    <a:pt x="12" y="90"/>
                    <a:pt x="14" y="92"/>
                  </a:cubicBezTo>
                  <a:cubicBezTo>
                    <a:pt x="25" y="103"/>
                    <a:pt x="37" y="107"/>
                    <a:pt x="51" y="107"/>
                  </a:cubicBezTo>
                  <a:cubicBezTo>
                    <a:pt x="66" y="107"/>
                    <a:pt x="78" y="101"/>
                    <a:pt x="88" y="92"/>
                  </a:cubicBezTo>
                  <a:cubicBezTo>
                    <a:pt x="90" y="90"/>
                    <a:pt x="92" y="88"/>
                    <a:pt x="94" y="84"/>
                  </a:cubicBezTo>
                  <a:cubicBezTo>
                    <a:pt x="96" y="82"/>
                    <a:pt x="98" y="78"/>
                    <a:pt x="98" y="76"/>
                  </a:cubicBezTo>
                  <a:cubicBezTo>
                    <a:pt x="100" y="74"/>
                    <a:pt x="100" y="70"/>
                    <a:pt x="100" y="66"/>
                  </a:cubicBezTo>
                  <a:cubicBezTo>
                    <a:pt x="100" y="62"/>
                    <a:pt x="100" y="60"/>
                    <a:pt x="100" y="56"/>
                  </a:cubicBezTo>
                  <a:cubicBezTo>
                    <a:pt x="100" y="41"/>
                    <a:pt x="94" y="29"/>
                    <a:pt x="86" y="19"/>
                  </a:cubicBezTo>
                  <a:cubicBezTo>
                    <a:pt x="68" y="0"/>
                    <a:pt x="33" y="0"/>
                    <a:pt x="14" y="1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59" name="Content Placeholder 55">
            <a:extLst>
              <a:ext uri="{FF2B5EF4-FFF2-40B4-BE49-F238E27FC236}">
                <a16:creationId xmlns:a16="http://schemas.microsoft.com/office/drawing/2014/main" xmlns="" id="{352A8938-CED9-4C42-A5C7-9F332BE701D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7221876" y="4700585"/>
            <a:ext cx="2225675" cy="1831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3" name="Content Placeholder 49">
            <a:extLst>
              <a:ext uri="{FF2B5EF4-FFF2-40B4-BE49-F238E27FC236}">
                <a16:creationId xmlns:a16="http://schemas.microsoft.com/office/drawing/2014/main" xmlns="" id="{99F6596D-2AD7-D544-9525-DDDA908A6E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37977" y="4157660"/>
            <a:ext cx="2193474" cy="500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accent6"/>
                </a:solidFill>
              </a:defRPr>
            </a:lvl2pPr>
            <a:lvl3pPr marL="914400" indent="0" algn="ctr">
              <a:buNone/>
              <a:defRPr>
                <a:solidFill>
                  <a:schemeClr val="accent6"/>
                </a:solidFill>
              </a:defRPr>
            </a:lvl3pPr>
            <a:lvl4pPr marL="1371600" indent="0" algn="ctr">
              <a:buNone/>
              <a:defRPr>
                <a:solidFill>
                  <a:schemeClr val="accent6"/>
                </a:solidFill>
              </a:defRPr>
            </a:lvl4pPr>
            <a:lvl5pPr marL="1828800" indent="0" algn="ctr">
              <a:buNone/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42" name="Group 1" title="Icon of money">
            <a:extLst>
              <a:ext uri="{FF2B5EF4-FFF2-40B4-BE49-F238E27FC236}">
                <a16:creationId xmlns:a16="http://schemas.microsoft.com/office/drawing/2014/main" xmlns="" id="{5E0CDEDA-9706-8C44-AEDB-EB87E31070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545194" y="5388535"/>
            <a:ext cx="1097528" cy="724368"/>
            <a:chOff x="7800975" y="2262188"/>
            <a:chExt cx="635000" cy="419100"/>
          </a:xfrm>
          <a:solidFill>
            <a:schemeClr val="bg1"/>
          </a:solidFill>
        </p:grpSpPr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xmlns="" id="{6936A040-0C8E-C44E-935A-FA399C75C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0975" y="2322513"/>
              <a:ext cx="573088" cy="358775"/>
            </a:xfrm>
            <a:custGeom>
              <a:avLst/>
              <a:gdLst>
                <a:gd name="T0" fmla="*/ 572728 w 1590"/>
                <a:gd name="T1" fmla="*/ 358416 h 998"/>
                <a:gd name="T2" fmla="*/ 0 w 1590"/>
                <a:gd name="T3" fmla="*/ 358416 h 998"/>
                <a:gd name="T4" fmla="*/ 0 w 1590"/>
                <a:gd name="T5" fmla="*/ 0 h 998"/>
                <a:gd name="T6" fmla="*/ 572728 w 1590"/>
                <a:gd name="T7" fmla="*/ 0 h 998"/>
                <a:gd name="T8" fmla="*/ 572728 w 1590"/>
                <a:gd name="T9" fmla="*/ 358416 h 998"/>
                <a:gd name="T10" fmla="*/ 36764 w 1590"/>
                <a:gd name="T11" fmla="*/ 321747 h 998"/>
                <a:gd name="T12" fmla="*/ 535963 w 1590"/>
                <a:gd name="T13" fmla="*/ 321747 h 998"/>
                <a:gd name="T14" fmla="*/ 535963 w 1590"/>
                <a:gd name="T15" fmla="*/ 36668 h 998"/>
                <a:gd name="T16" fmla="*/ 36764 w 1590"/>
                <a:gd name="T17" fmla="*/ 36668 h 998"/>
                <a:gd name="T18" fmla="*/ 36764 w 1590"/>
                <a:gd name="T19" fmla="*/ 321747 h 99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590" h="998">
                  <a:moveTo>
                    <a:pt x="1589" y="997"/>
                  </a:moveTo>
                  <a:lnTo>
                    <a:pt x="0" y="997"/>
                  </a:lnTo>
                  <a:lnTo>
                    <a:pt x="0" y="0"/>
                  </a:lnTo>
                  <a:lnTo>
                    <a:pt x="1589" y="0"/>
                  </a:lnTo>
                  <a:lnTo>
                    <a:pt x="1589" y="997"/>
                  </a:lnTo>
                  <a:close/>
                  <a:moveTo>
                    <a:pt x="102" y="895"/>
                  </a:moveTo>
                  <a:lnTo>
                    <a:pt x="1487" y="895"/>
                  </a:lnTo>
                  <a:lnTo>
                    <a:pt x="1487" y="102"/>
                  </a:lnTo>
                  <a:lnTo>
                    <a:pt x="102" y="102"/>
                  </a:lnTo>
                  <a:lnTo>
                    <a:pt x="102" y="89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xmlns="" id="{7D4A7C30-95FE-CF42-8F8F-0DBF02F5E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1938" y="2262188"/>
              <a:ext cx="554037" cy="341312"/>
            </a:xfrm>
            <a:custGeom>
              <a:avLst/>
              <a:gdLst>
                <a:gd name="T0" fmla="*/ 553677 w 1539"/>
                <a:gd name="T1" fmla="*/ 340952 h 947"/>
                <a:gd name="T2" fmla="*/ 516957 w 1539"/>
                <a:gd name="T3" fmla="*/ 340952 h 947"/>
                <a:gd name="T4" fmla="*/ 516957 w 1539"/>
                <a:gd name="T5" fmla="*/ 36762 h 947"/>
                <a:gd name="T6" fmla="*/ 0 w 1539"/>
                <a:gd name="T7" fmla="*/ 36762 h 947"/>
                <a:gd name="T8" fmla="*/ 0 w 1539"/>
                <a:gd name="T9" fmla="*/ 0 h 947"/>
                <a:gd name="T10" fmla="*/ 553677 w 1539"/>
                <a:gd name="T11" fmla="*/ 0 h 947"/>
                <a:gd name="T12" fmla="*/ 553677 w 1539"/>
                <a:gd name="T13" fmla="*/ 340952 h 94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539" h="947">
                  <a:moveTo>
                    <a:pt x="1538" y="946"/>
                  </a:moveTo>
                  <a:lnTo>
                    <a:pt x="1436" y="946"/>
                  </a:lnTo>
                  <a:lnTo>
                    <a:pt x="1436" y="102"/>
                  </a:lnTo>
                  <a:lnTo>
                    <a:pt x="0" y="102"/>
                  </a:lnTo>
                  <a:lnTo>
                    <a:pt x="0" y="0"/>
                  </a:lnTo>
                  <a:lnTo>
                    <a:pt x="1538" y="0"/>
                  </a:lnTo>
                  <a:lnTo>
                    <a:pt x="1538" y="94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xmlns="" id="{C6A99C22-480F-EA48-B0B8-660CD2C06D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21638" y="2398713"/>
              <a:ext cx="128587" cy="207962"/>
            </a:xfrm>
            <a:custGeom>
              <a:avLst/>
              <a:gdLst>
                <a:gd name="T0" fmla="*/ 115260 w 357"/>
                <a:gd name="T1" fmla="*/ 166585 h 578"/>
                <a:gd name="T2" fmla="*/ 76720 w 357"/>
                <a:gd name="T3" fmla="*/ 182776 h 578"/>
                <a:gd name="T4" fmla="*/ 76720 w 357"/>
                <a:gd name="T5" fmla="*/ 207602 h 578"/>
                <a:gd name="T6" fmla="*/ 54749 w 357"/>
                <a:gd name="T7" fmla="*/ 207602 h 578"/>
                <a:gd name="T8" fmla="*/ 54749 w 357"/>
                <a:gd name="T9" fmla="*/ 183496 h 578"/>
                <a:gd name="T10" fmla="*/ 23772 w 357"/>
                <a:gd name="T11" fmla="*/ 177379 h 578"/>
                <a:gd name="T12" fmla="*/ 0 w 357"/>
                <a:gd name="T13" fmla="*/ 165866 h 578"/>
                <a:gd name="T14" fmla="*/ 12607 w 357"/>
                <a:gd name="T15" fmla="*/ 138521 h 578"/>
                <a:gd name="T16" fmla="*/ 32417 w 357"/>
                <a:gd name="T17" fmla="*/ 148596 h 578"/>
                <a:gd name="T18" fmla="*/ 55469 w 357"/>
                <a:gd name="T19" fmla="*/ 153993 h 578"/>
                <a:gd name="T20" fmla="*/ 55469 w 357"/>
                <a:gd name="T21" fmla="*/ 116934 h 578"/>
                <a:gd name="T22" fmla="*/ 28815 w 357"/>
                <a:gd name="T23" fmla="*/ 109018 h 578"/>
                <a:gd name="T24" fmla="*/ 10445 w 357"/>
                <a:gd name="T25" fmla="*/ 95706 h 578"/>
                <a:gd name="T26" fmla="*/ 2882 w 357"/>
                <a:gd name="T27" fmla="*/ 71959 h 578"/>
                <a:gd name="T28" fmla="*/ 16208 w 357"/>
                <a:gd name="T29" fmla="*/ 40297 h 578"/>
                <a:gd name="T30" fmla="*/ 54749 w 357"/>
                <a:gd name="T31" fmla="*/ 24106 h 578"/>
                <a:gd name="T32" fmla="*/ 54749 w 357"/>
                <a:gd name="T33" fmla="*/ 0 h 578"/>
                <a:gd name="T34" fmla="*/ 76720 w 357"/>
                <a:gd name="T35" fmla="*/ 0 h 578"/>
                <a:gd name="T36" fmla="*/ 76720 w 357"/>
                <a:gd name="T37" fmla="*/ 24106 h 578"/>
                <a:gd name="T38" fmla="*/ 121743 w 357"/>
                <a:gd name="T39" fmla="*/ 37419 h 578"/>
                <a:gd name="T40" fmla="*/ 110578 w 357"/>
                <a:gd name="T41" fmla="*/ 64763 h 578"/>
                <a:gd name="T42" fmla="*/ 76720 w 357"/>
                <a:gd name="T43" fmla="*/ 52890 h 578"/>
                <a:gd name="T44" fmla="*/ 76720 w 357"/>
                <a:gd name="T45" fmla="*/ 90669 h 578"/>
                <a:gd name="T46" fmla="*/ 103374 w 357"/>
                <a:gd name="T47" fmla="*/ 98584 h 578"/>
                <a:gd name="T48" fmla="*/ 121023 w 357"/>
                <a:gd name="T49" fmla="*/ 111897 h 578"/>
                <a:gd name="T50" fmla="*/ 128227 w 357"/>
                <a:gd name="T51" fmla="*/ 135643 h 578"/>
                <a:gd name="T52" fmla="*/ 115260 w 357"/>
                <a:gd name="T53" fmla="*/ 166585 h 578"/>
                <a:gd name="T54" fmla="*/ 42862 w 357"/>
                <a:gd name="T55" fmla="*/ 78795 h 578"/>
                <a:gd name="T56" fmla="*/ 54749 w 357"/>
                <a:gd name="T57" fmla="*/ 84552 h 578"/>
                <a:gd name="T58" fmla="*/ 54749 w 357"/>
                <a:gd name="T59" fmla="*/ 52890 h 578"/>
                <a:gd name="T60" fmla="*/ 42142 w 357"/>
                <a:gd name="T61" fmla="*/ 59726 h 578"/>
                <a:gd name="T62" fmla="*/ 38540 w 357"/>
                <a:gd name="T63" fmla="*/ 69800 h 578"/>
                <a:gd name="T64" fmla="*/ 42862 w 357"/>
                <a:gd name="T65" fmla="*/ 78795 h 578"/>
                <a:gd name="T66" fmla="*/ 88606 w 357"/>
                <a:gd name="T67" fmla="*/ 147157 h 578"/>
                <a:gd name="T68" fmla="*/ 92208 w 357"/>
                <a:gd name="T69" fmla="*/ 137802 h 578"/>
                <a:gd name="T70" fmla="*/ 87886 w 357"/>
                <a:gd name="T71" fmla="*/ 128807 h 578"/>
                <a:gd name="T72" fmla="*/ 76000 w 357"/>
                <a:gd name="T73" fmla="*/ 123050 h 578"/>
                <a:gd name="T74" fmla="*/ 76000 w 357"/>
                <a:gd name="T75" fmla="*/ 153273 h 578"/>
                <a:gd name="T76" fmla="*/ 88606 w 357"/>
                <a:gd name="T77" fmla="*/ 147157 h 57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357" h="578">
                  <a:moveTo>
                    <a:pt x="320" y="463"/>
                  </a:moveTo>
                  <a:cubicBezTo>
                    <a:pt x="295" y="487"/>
                    <a:pt x="260" y="502"/>
                    <a:pt x="213" y="508"/>
                  </a:cubicBezTo>
                  <a:lnTo>
                    <a:pt x="213" y="577"/>
                  </a:lnTo>
                  <a:lnTo>
                    <a:pt x="152" y="577"/>
                  </a:lnTo>
                  <a:lnTo>
                    <a:pt x="152" y="510"/>
                  </a:lnTo>
                  <a:cubicBezTo>
                    <a:pt x="121" y="508"/>
                    <a:pt x="92" y="504"/>
                    <a:pt x="66" y="493"/>
                  </a:cubicBezTo>
                  <a:cubicBezTo>
                    <a:pt x="39" y="485"/>
                    <a:pt x="16" y="473"/>
                    <a:pt x="0" y="461"/>
                  </a:cubicBezTo>
                  <a:lnTo>
                    <a:pt x="35" y="385"/>
                  </a:lnTo>
                  <a:cubicBezTo>
                    <a:pt x="51" y="397"/>
                    <a:pt x="68" y="404"/>
                    <a:pt x="90" y="413"/>
                  </a:cubicBezTo>
                  <a:cubicBezTo>
                    <a:pt x="113" y="421"/>
                    <a:pt x="133" y="426"/>
                    <a:pt x="154" y="428"/>
                  </a:cubicBezTo>
                  <a:lnTo>
                    <a:pt x="154" y="325"/>
                  </a:lnTo>
                  <a:cubicBezTo>
                    <a:pt x="125" y="319"/>
                    <a:pt x="101" y="311"/>
                    <a:pt x="80" y="303"/>
                  </a:cubicBezTo>
                  <a:cubicBezTo>
                    <a:pt x="60" y="295"/>
                    <a:pt x="44" y="282"/>
                    <a:pt x="29" y="266"/>
                  </a:cubicBezTo>
                  <a:cubicBezTo>
                    <a:pt x="15" y="250"/>
                    <a:pt x="8" y="227"/>
                    <a:pt x="8" y="200"/>
                  </a:cubicBezTo>
                  <a:cubicBezTo>
                    <a:pt x="8" y="166"/>
                    <a:pt x="21" y="137"/>
                    <a:pt x="45" y="112"/>
                  </a:cubicBezTo>
                  <a:cubicBezTo>
                    <a:pt x="70" y="88"/>
                    <a:pt x="107" y="73"/>
                    <a:pt x="152" y="67"/>
                  </a:cubicBezTo>
                  <a:lnTo>
                    <a:pt x="152" y="0"/>
                  </a:lnTo>
                  <a:lnTo>
                    <a:pt x="213" y="0"/>
                  </a:lnTo>
                  <a:lnTo>
                    <a:pt x="213" y="67"/>
                  </a:lnTo>
                  <a:cubicBezTo>
                    <a:pt x="264" y="71"/>
                    <a:pt x="305" y="84"/>
                    <a:pt x="338" y="104"/>
                  </a:cubicBezTo>
                  <a:lnTo>
                    <a:pt x="307" y="180"/>
                  </a:lnTo>
                  <a:cubicBezTo>
                    <a:pt x="277" y="162"/>
                    <a:pt x="246" y="151"/>
                    <a:pt x="213" y="147"/>
                  </a:cubicBezTo>
                  <a:lnTo>
                    <a:pt x="213" y="252"/>
                  </a:lnTo>
                  <a:cubicBezTo>
                    <a:pt x="242" y="258"/>
                    <a:pt x="267" y="266"/>
                    <a:pt x="287" y="274"/>
                  </a:cubicBezTo>
                  <a:cubicBezTo>
                    <a:pt x="308" y="282"/>
                    <a:pt x="324" y="295"/>
                    <a:pt x="336" y="311"/>
                  </a:cubicBezTo>
                  <a:cubicBezTo>
                    <a:pt x="350" y="327"/>
                    <a:pt x="356" y="350"/>
                    <a:pt x="356" y="377"/>
                  </a:cubicBezTo>
                  <a:cubicBezTo>
                    <a:pt x="356" y="409"/>
                    <a:pt x="344" y="438"/>
                    <a:pt x="320" y="463"/>
                  </a:cubicBezTo>
                  <a:close/>
                  <a:moveTo>
                    <a:pt x="119" y="219"/>
                  </a:moveTo>
                  <a:cubicBezTo>
                    <a:pt x="127" y="225"/>
                    <a:pt x="137" y="231"/>
                    <a:pt x="152" y="235"/>
                  </a:cubicBezTo>
                  <a:lnTo>
                    <a:pt x="152" y="147"/>
                  </a:lnTo>
                  <a:cubicBezTo>
                    <a:pt x="135" y="151"/>
                    <a:pt x="125" y="157"/>
                    <a:pt x="117" y="166"/>
                  </a:cubicBezTo>
                  <a:cubicBezTo>
                    <a:pt x="109" y="174"/>
                    <a:pt x="107" y="182"/>
                    <a:pt x="107" y="194"/>
                  </a:cubicBezTo>
                  <a:cubicBezTo>
                    <a:pt x="107" y="203"/>
                    <a:pt x="111" y="213"/>
                    <a:pt x="119" y="219"/>
                  </a:cubicBezTo>
                  <a:close/>
                  <a:moveTo>
                    <a:pt x="246" y="409"/>
                  </a:moveTo>
                  <a:cubicBezTo>
                    <a:pt x="254" y="401"/>
                    <a:pt x="256" y="393"/>
                    <a:pt x="256" y="383"/>
                  </a:cubicBezTo>
                  <a:cubicBezTo>
                    <a:pt x="256" y="373"/>
                    <a:pt x="252" y="364"/>
                    <a:pt x="244" y="358"/>
                  </a:cubicBezTo>
                  <a:cubicBezTo>
                    <a:pt x="236" y="352"/>
                    <a:pt x="225" y="346"/>
                    <a:pt x="211" y="342"/>
                  </a:cubicBezTo>
                  <a:lnTo>
                    <a:pt x="211" y="426"/>
                  </a:lnTo>
                  <a:cubicBezTo>
                    <a:pt x="227" y="422"/>
                    <a:pt x="240" y="418"/>
                    <a:pt x="246" y="4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58" name="Content Placeholder 55">
            <a:extLst>
              <a:ext uri="{FF2B5EF4-FFF2-40B4-BE49-F238E27FC236}">
                <a16:creationId xmlns:a16="http://schemas.microsoft.com/office/drawing/2014/main" xmlns="" id="{CB7A9028-68FF-1E43-B9AD-AF8843FD298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011481" y="1213745"/>
            <a:ext cx="2225675" cy="1831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2" name="Content Placeholder 49">
            <a:extLst>
              <a:ext uri="{FF2B5EF4-FFF2-40B4-BE49-F238E27FC236}">
                <a16:creationId xmlns:a16="http://schemas.microsoft.com/office/drawing/2014/main" xmlns="" id="{F3F2E1D1-95C0-2E46-A849-AE5D1FBE3A5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95392" y="3088953"/>
            <a:ext cx="2193474" cy="500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accent6"/>
                </a:solidFill>
              </a:defRPr>
            </a:lvl2pPr>
            <a:lvl3pPr marL="914400" indent="0" algn="ctr">
              <a:buNone/>
              <a:defRPr>
                <a:solidFill>
                  <a:schemeClr val="accent6"/>
                </a:solidFill>
              </a:defRPr>
            </a:lvl3pPr>
            <a:lvl4pPr marL="1371600" indent="0" algn="ctr">
              <a:buNone/>
              <a:defRPr>
                <a:solidFill>
                  <a:schemeClr val="accent6"/>
                </a:solidFill>
              </a:defRPr>
            </a:lvl4pPr>
            <a:lvl5pPr marL="1828800" indent="0" algn="ctr">
              <a:buNone/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6" name="Freeform 19" title="Icon of star">
            <a:extLst>
              <a:ext uri="{FF2B5EF4-FFF2-40B4-BE49-F238E27FC236}">
                <a16:creationId xmlns:a16="http://schemas.microsoft.com/office/drawing/2014/main" xmlns="" id="{B339879B-003E-E845-B57F-D2DC0BDB10F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368419" y="1622617"/>
            <a:ext cx="948476" cy="906268"/>
          </a:xfrm>
          <a:custGeom>
            <a:avLst/>
            <a:gdLst>
              <a:gd name="T0" fmla="*/ 607652 w 1691"/>
              <a:gd name="T1" fmla="*/ 220978 h 1610"/>
              <a:gd name="T2" fmla="*/ 375378 w 1691"/>
              <a:gd name="T3" fmla="*/ 220978 h 1610"/>
              <a:gd name="T4" fmla="*/ 304905 w 1691"/>
              <a:gd name="T5" fmla="*/ 0 h 1610"/>
              <a:gd name="T6" fmla="*/ 231915 w 1691"/>
              <a:gd name="T7" fmla="*/ 219898 h 1610"/>
              <a:gd name="T8" fmla="*/ 0 w 1691"/>
              <a:gd name="T9" fmla="*/ 219178 h 1610"/>
              <a:gd name="T10" fmla="*/ 2157 w 1691"/>
              <a:gd name="T11" fmla="*/ 220978 h 1610"/>
              <a:gd name="T12" fmla="*/ 0 w 1691"/>
              <a:gd name="T13" fmla="*/ 220978 h 1610"/>
              <a:gd name="T14" fmla="*/ 187689 w 1691"/>
              <a:gd name="T15" fmla="*/ 357020 h 1610"/>
              <a:gd name="T16" fmla="*/ 116497 w 1691"/>
              <a:gd name="T17" fmla="*/ 578357 h 1610"/>
              <a:gd name="T18" fmla="*/ 304186 w 1691"/>
              <a:gd name="T19" fmla="*/ 441956 h 1610"/>
              <a:gd name="T20" fmla="*/ 490437 w 1691"/>
              <a:gd name="T21" fmla="*/ 579077 h 1610"/>
              <a:gd name="T22" fmla="*/ 419604 w 1691"/>
              <a:gd name="T23" fmla="*/ 357739 h 1610"/>
              <a:gd name="T24" fmla="*/ 607652 w 1691"/>
              <a:gd name="T25" fmla="*/ 220978 h 1610"/>
              <a:gd name="T26" fmla="*/ 427154 w 1691"/>
              <a:gd name="T27" fmla="*/ 491982 h 1610"/>
              <a:gd name="T28" fmla="*/ 303467 w 1691"/>
              <a:gd name="T29" fmla="*/ 401287 h 1610"/>
              <a:gd name="T30" fmla="*/ 179060 w 1691"/>
              <a:gd name="T31" fmla="*/ 491982 h 1610"/>
              <a:gd name="T32" fmla="*/ 226881 w 1691"/>
              <a:gd name="T33" fmla="*/ 345503 h 1610"/>
              <a:gd name="T34" fmla="*/ 102474 w 1691"/>
              <a:gd name="T35" fmla="*/ 254808 h 1610"/>
              <a:gd name="T36" fmla="*/ 103912 w 1691"/>
              <a:gd name="T37" fmla="*/ 254808 h 1610"/>
              <a:gd name="T38" fmla="*/ 101755 w 1691"/>
              <a:gd name="T39" fmla="*/ 253369 h 1610"/>
              <a:gd name="T40" fmla="*/ 255645 w 1691"/>
              <a:gd name="T41" fmla="*/ 254089 h 1610"/>
              <a:gd name="T42" fmla="*/ 304186 w 1691"/>
              <a:gd name="T43" fmla="*/ 107610 h 1610"/>
              <a:gd name="T44" fmla="*/ 351288 w 1691"/>
              <a:gd name="T45" fmla="*/ 254808 h 1610"/>
              <a:gd name="T46" fmla="*/ 505898 w 1691"/>
              <a:gd name="T47" fmla="*/ 254808 h 1610"/>
              <a:gd name="T48" fmla="*/ 380772 w 1691"/>
              <a:gd name="T49" fmla="*/ 346223 h 1610"/>
              <a:gd name="T50" fmla="*/ 427154 w 1691"/>
              <a:gd name="T51" fmla="*/ 491982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7" name="Content Placeholder 55">
            <a:extLst>
              <a:ext uri="{FF2B5EF4-FFF2-40B4-BE49-F238E27FC236}">
                <a16:creationId xmlns:a16="http://schemas.microsoft.com/office/drawing/2014/main" xmlns="" id="{64C1CF39-BA5C-7048-B20C-D043C94F191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714288" y="4708515"/>
            <a:ext cx="2225675" cy="1831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1" name="Content Placeholder 49">
            <a:extLst>
              <a:ext uri="{FF2B5EF4-FFF2-40B4-BE49-F238E27FC236}">
                <a16:creationId xmlns:a16="http://schemas.microsoft.com/office/drawing/2014/main" xmlns="" id="{793DF339-0284-D243-A968-953CD06F740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23809" y="4170961"/>
            <a:ext cx="2193474" cy="500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accent6"/>
                </a:solidFill>
              </a:defRPr>
            </a:lvl2pPr>
            <a:lvl3pPr marL="914400" indent="0" algn="ctr">
              <a:buNone/>
              <a:defRPr>
                <a:solidFill>
                  <a:schemeClr val="accent6"/>
                </a:solidFill>
              </a:defRPr>
            </a:lvl3pPr>
            <a:lvl4pPr marL="1371600" indent="0" algn="ctr">
              <a:buNone/>
              <a:defRPr>
                <a:solidFill>
                  <a:schemeClr val="accent6"/>
                </a:solidFill>
              </a:defRPr>
            </a:lvl4pPr>
            <a:lvl5pPr marL="1828800" indent="0" algn="ctr">
              <a:buNone/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Freeform 18">
            <a:extLst>
              <a:ext uri="{FF2B5EF4-FFF2-40B4-BE49-F238E27FC236}">
                <a16:creationId xmlns:a16="http://schemas.microsoft.com/office/drawing/2014/main" xmlns="" id="{0647A463-04A5-3F43-B372-B75AAA73B05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49148" y="5503064"/>
            <a:ext cx="526261" cy="526261"/>
          </a:xfrm>
          <a:custGeom>
            <a:avLst/>
            <a:gdLst>
              <a:gd name="T0" fmla="*/ 147458 w 821"/>
              <a:gd name="T1" fmla="*/ 0 h 819"/>
              <a:gd name="T2" fmla="*/ 0 w 821"/>
              <a:gd name="T3" fmla="*/ 147097 h 819"/>
              <a:gd name="T4" fmla="*/ 147458 w 821"/>
              <a:gd name="T5" fmla="*/ 294914 h 819"/>
              <a:gd name="T6" fmla="*/ 294915 w 821"/>
              <a:gd name="T7" fmla="*/ 147097 h 819"/>
              <a:gd name="T8" fmla="*/ 147458 w 821"/>
              <a:gd name="T9" fmla="*/ 0 h 819"/>
              <a:gd name="T10" fmla="*/ 147458 w 821"/>
              <a:gd name="T11" fmla="*/ 249848 h 819"/>
              <a:gd name="T12" fmla="*/ 44957 w 821"/>
              <a:gd name="T13" fmla="*/ 147097 h 819"/>
              <a:gd name="T14" fmla="*/ 147458 w 821"/>
              <a:gd name="T15" fmla="*/ 45066 h 819"/>
              <a:gd name="T16" fmla="*/ 249959 w 821"/>
              <a:gd name="T17" fmla="*/ 147097 h 819"/>
              <a:gd name="T18" fmla="*/ 147458 w 821"/>
              <a:gd name="T19" fmla="*/ 249848 h 81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821" h="819">
                <a:moveTo>
                  <a:pt x="410" y="0"/>
                </a:moveTo>
                <a:cubicBezTo>
                  <a:pt x="185" y="0"/>
                  <a:pt x="0" y="183"/>
                  <a:pt x="0" y="408"/>
                </a:cubicBezTo>
                <a:cubicBezTo>
                  <a:pt x="0" y="634"/>
                  <a:pt x="185" y="818"/>
                  <a:pt x="410" y="818"/>
                </a:cubicBezTo>
                <a:cubicBezTo>
                  <a:pt x="635" y="818"/>
                  <a:pt x="820" y="634"/>
                  <a:pt x="820" y="408"/>
                </a:cubicBezTo>
                <a:cubicBezTo>
                  <a:pt x="820" y="183"/>
                  <a:pt x="635" y="0"/>
                  <a:pt x="410" y="0"/>
                </a:cubicBezTo>
                <a:close/>
                <a:moveTo>
                  <a:pt x="410" y="693"/>
                </a:moveTo>
                <a:cubicBezTo>
                  <a:pt x="252" y="693"/>
                  <a:pt x="125" y="566"/>
                  <a:pt x="125" y="408"/>
                </a:cubicBezTo>
                <a:cubicBezTo>
                  <a:pt x="125" y="251"/>
                  <a:pt x="252" y="125"/>
                  <a:pt x="410" y="125"/>
                </a:cubicBezTo>
                <a:cubicBezTo>
                  <a:pt x="568" y="125"/>
                  <a:pt x="695" y="251"/>
                  <a:pt x="695" y="408"/>
                </a:cubicBezTo>
                <a:cubicBezTo>
                  <a:pt x="695" y="564"/>
                  <a:pt x="566" y="693"/>
                  <a:pt x="410" y="6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0" name="Freeform 17" title="Icon of gears">
            <a:extLst>
              <a:ext uri="{FF2B5EF4-FFF2-40B4-BE49-F238E27FC236}">
                <a16:creationId xmlns:a16="http://schemas.microsoft.com/office/drawing/2014/main" xmlns="" id="{1BAD2BB4-D665-CD4C-A276-822C111AFF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03537" y="5266812"/>
            <a:ext cx="998765" cy="998763"/>
          </a:xfrm>
          <a:custGeom>
            <a:avLst/>
            <a:gdLst>
              <a:gd name="T0" fmla="*/ 560028 w 1557"/>
              <a:gd name="T1" fmla="*/ 254100 h 1557"/>
              <a:gd name="T2" fmla="*/ 507121 w 1557"/>
              <a:gd name="T3" fmla="*/ 214149 h 1557"/>
              <a:gd name="T4" fmla="*/ 529075 w 1557"/>
              <a:gd name="T5" fmla="*/ 149005 h 1557"/>
              <a:gd name="T6" fmla="*/ 464291 w 1557"/>
              <a:gd name="T7" fmla="*/ 132089 h 1557"/>
              <a:gd name="T8" fmla="*/ 459972 w 1557"/>
              <a:gd name="T9" fmla="*/ 64065 h 1557"/>
              <a:gd name="T10" fmla="*/ 394107 w 1557"/>
              <a:gd name="T11" fmla="*/ 73063 h 1557"/>
              <a:gd name="T12" fmla="*/ 363154 w 1557"/>
              <a:gd name="T13" fmla="*/ 11157 h 1557"/>
              <a:gd name="T14" fmla="*/ 305928 w 1557"/>
              <a:gd name="T15" fmla="*/ 44989 h 1557"/>
              <a:gd name="T16" fmla="*/ 254100 w 1557"/>
              <a:gd name="T17" fmla="*/ 0 h 1557"/>
              <a:gd name="T18" fmla="*/ 214509 w 1557"/>
              <a:gd name="T19" fmla="*/ 52907 h 1557"/>
              <a:gd name="T20" fmla="*/ 148645 w 1557"/>
              <a:gd name="T21" fmla="*/ 30953 h 1557"/>
              <a:gd name="T22" fmla="*/ 131729 w 1557"/>
              <a:gd name="T23" fmla="*/ 95737 h 1557"/>
              <a:gd name="T24" fmla="*/ 64065 w 1557"/>
              <a:gd name="T25" fmla="*/ 100416 h 1557"/>
              <a:gd name="T26" fmla="*/ 72703 w 1557"/>
              <a:gd name="T27" fmla="*/ 165921 h 1557"/>
              <a:gd name="T28" fmla="*/ 10797 w 1557"/>
              <a:gd name="T29" fmla="*/ 196873 h 1557"/>
              <a:gd name="T30" fmla="*/ 44989 w 1557"/>
              <a:gd name="T31" fmla="*/ 254100 h 1557"/>
              <a:gd name="T32" fmla="*/ 0 w 1557"/>
              <a:gd name="T33" fmla="*/ 305567 h 1557"/>
              <a:gd name="T34" fmla="*/ 52908 w 1557"/>
              <a:gd name="T35" fmla="*/ 345518 h 1557"/>
              <a:gd name="T36" fmla="*/ 30953 w 1557"/>
              <a:gd name="T37" fmla="*/ 411022 h 1557"/>
              <a:gd name="T38" fmla="*/ 95737 w 1557"/>
              <a:gd name="T39" fmla="*/ 427938 h 1557"/>
              <a:gd name="T40" fmla="*/ 100056 w 1557"/>
              <a:gd name="T41" fmla="*/ 495602 h 1557"/>
              <a:gd name="T42" fmla="*/ 165561 w 1557"/>
              <a:gd name="T43" fmla="*/ 486964 h 1557"/>
              <a:gd name="T44" fmla="*/ 196514 w 1557"/>
              <a:gd name="T45" fmla="*/ 548870 h 1557"/>
              <a:gd name="T46" fmla="*/ 254100 w 1557"/>
              <a:gd name="T47" fmla="*/ 515038 h 1557"/>
              <a:gd name="T48" fmla="*/ 305928 w 1557"/>
              <a:gd name="T49" fmla="*/ 560027 h 1557"/>
              <a:gd name="T50" fmla="*/ 345519 w 1557"/>
              <a:gd name="T51" fmla="*/ 506760 h 1557"/>
              <a:gd name="T52" fmla="*/ 411023 w 1557"/>
              <a:gd name="T53" fmla="*/ 529074 h 1557"/>
              <a:gd name="T54" fmla="*/ 428299 w 1557"/>
              <a:gd name="T55" fmla="*/ 463930 h 1557"/>
              <a:gd name="T56" fmla="*/ 495963 w 1557"/>
              <a:gd name="T57" fmla="*/ 459611 h 1557"/>
              <a:gd name="T58" fmla="*/ 486965 w 1557"/>
              <a:gd name="T59" fmla="*/ 394106 h 1557"/>
              <a:gd name="T60" fmla="*/ 549231 w 1557"/>
              <a:gd name="T61" fmla="*/ 363154 h 1557"/>
              <a:gd name="T62" fmla="*/ 515039 w 1557"/>
              <a:gd name="T63" fmla="*/ 305567 h 1557"/>
              <a:gd name="T64" fmla="*/ 280734 w 1557"/>
              <a:gd name="T65" fmla="*/ 473648 h 1557"/>
              <a:gd name="T66" fmla="*/ 280734 w 1557"/>
              <a:gd name="T67" fmla="*/ 86379 h 1557"/>
              <a:gd name="T68" fmla="*/ 280734 w 1557"/>
              <a:gd name="T69" fmla="*/ 473648 h 1557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557" h="1557">
                <a:moveTo>
                  <a:pt x="1556" y="849"/>
                </a:moveTo>
                <a:lnTo>
                  <a:pt x="1556" y="706"/>
                </a:lnTo>
                <a:lnTo>
                  <a:pt x="1431" y="706"/>
                </a:lnTo>
                <a:cubicBezTo>
                  <a:pt x="1427" y="667"/>
                  <a:pt x="1419" y="630"/>
                  <a:pt x="1409" y="595"/>
                </a:cubicBezTo>
                <a:lnTo>
                  <a:pt x="1526" y="547"/>
                </a:lnTo>
                <a:lnTo>
                  <a:pt x="1470" y="414"/>
                </a:lnTo>
                <a:lnTo>
                  <a:pt x="1353" y="461"/>
                </a:lnTo>
                <a:cubicBezTo>
                  <a:pt x="1335" y="428"/>
                  <a:pt x="1315" y="395"/>
                  <a:pt x="1290" y="367"/>
                </a:cubicBezTo>
                <a:lnTo>
                  <a:pt x="1378" y="279"/>
                </a:lnTo>
                <a:lnTo>
                  <a:pt x="1278" y="178"/>
                </a:lnTo>
                <a:lnTo>
                  <a:pt x="1190" y="266"/>
                </a:lnTo>
                <a:cubicBezTo>
                  <a:pt x="1161" y="242"/>
                  <a:pt x="1128" y="221"/>
                  <a:pt x="1095" y="203"/>
                </a:cubicBezTo>
                <a:lnTo>
                  <a:pt x="1142" y="86"/>
                </a:lnTo>
                <a:lnTo>
                  <a:pt x="1009" y="31"/>
                </a:lnTo>
                <a:lnTo>
                  <a:pt x="960" y="147"/>
                </a:lnTo>
                <a:cubicBezTo>
                  <a:pt x="923" y="137"/>
                  <a:pt x="886" y="129"/>
                  <a:pt x="850" y="125"/>
                </a:cubicBezTo>
                <a:lnTo>
                  <a:pt x="850" y="0"/>
                </a:lnTo>
                <a:lnTo>
                  <a:pt x="706" y="0"/>
                </a:lnTo>
                <a:lnTo>
                  <a:pt x="706" y="125"/>
                </a:lnTo>
                <a:cubicBezTo>
                  <a:pt x="667" y="129"/>
                  <a:pt x="630" y="137"/>
                  <a:pt x="596" y="147"/>
                </a:cubicBezTo>
                <a:lnTo>
                  <a:pt x="546" y="31"/>
                </a:lnTo>
                <a:lnTo>
                  <a:pt x="413" y="86"/>
                </a:lnTo>
                <a:lnTo>
                  <a:pt x="460" y="203"/>
                </a:lnTo>
                <a:cubicBezTo>
                  <a:pt x="428" y="221"/>
                  <a:pt x="395" y="242"/>
                  <a:pt x="366" y="266"/>
                </a:cubicBezTo>
                <a:lnTo>
                  <a:pt x="278" y="178"/>
                </a:lnTo>
                <a:lnTo>
                  <a:pt x="178" y="279"/>
                </a:lnTo>
                <a:lnTo>
                  <a:pt x="266" y="367"/>
                </a:lnTo>
                <a:cubicBezTo>
                  <a:pt x="241" y="395"/>
                  <a:pt x="221" y="428"/>
                  <a:pt x="202" y="461"/>
                </a:cubicBezTo>
                <a:lnTo>
                  <a:pt x="86" y="414"/>
                </a:lnTo>
                <a:lnTo>
                  <a:pt x="30" y="547"/>
                </a:lnTo>
                <a:lnTo>
                  <a:pt x="147" y="595"/>
                </a:lnTo>
                <a:cubicBezTo>
                  <a:pt x="137" y="632"/>
                  <a:pt x="129" y="669"/>
                  <a:pt x="125" y="706"/>
                </a:cubicBezTo>
                <a:lnTo>
                  <a:pt x="0" y="706"/>
                </a:lnTo>
                <a:lnTo>
                  <a:pt x="0" y="849"/>
                </a:lnTo>
                <a:lnTo>
                  <a:pt x="125" y="849"/>
                </a:lnTo>
                <a:cubicBezTo>
                  <a:pt x="129" y="888"/>
                  <a:pt x="137" y="925"/>
                  <a:pt x="147" y="960"/>
                </a:cubicBezTo>
                <a:lnTo>
                  <a:pt x="30" y="1009"/>
                </a:lnTo>
                <a:lnTo>
                  <a:pt x="86" y="1142"/>
                </a:lnTo>
                <a:lnTo>
                  <a:pt x="202" y="1095"/>
                </a:lnTo>
                <a:cubicBezTo>
                  <a:pt x="221" y="1127"/>
                  <a:pt x="241" y="1160"/>
                  <a:pt x="266" y="1189"/>
                </a:cubicBezTo>
                <a:lnTo>
                  <a:pt x="178" y="1277"/>
                </a:lnTo>
                <a:lnTo>
                  <a:pt x="278" y="1377"/>
                </a:lnTo>
                <a:lnTo>
                  <a:pt x="366" y="1289"/>
                </a:lnTo>
                <a:cubicBezTo>
                  <a:pt x="395" y="1314"/>
                  <a:pt x="428" y="1334"/>
                  <a:pt x="460" y="1353"/>
                </a:cubicBezTo>
                <a:lnTo>
                  <a:pt x="413" y="1470"/>
                </a:lnTo>
                <a:lnTo>
                  <a:pt x="546" y="1525"/>
                </a:lnTo>
                <a:lnTo>
                  <a:pt x="596" y="1408"/>
                </a:lnTo>
                <a:cubicBezTo>
                  <a:pt x="632" y="1418"/>
                  <a:pt x="669" y="1426"/>
                  <a:pt x="706" y="1431"/>
                </a:cubicBezTo>
                <a:lnTo>
                  <a:pt x="706" y="1556"/>
                </a:lnTo>
                <a:lnTo>
                  <a:pt x="850" y="1556"/>
                </a:lnTo>
                <a:lnTo>
                  <a:pt x="850" y="1431"/>
                </a:lnTo>
                <a:cubicBezTo>
                  <a:pt x="889" y="1426"/>
                  <a:pt x="925" y="1418"/>
                  <a:pt x="960" y="1408"/>
                </a:cubicBezTo>
                <a:lnTo>
                  <a:pt x="1009" y="1525"/>
                </a:lnTo>
                <a:lnTo>
                  <a:pt x="1142" y="1470"/>
                </a:lnTo>
                <a:lnTo>
                  <a:pt x="1095" y="1353"/>
                </a:lnTo>
                <a:cubicBezTo>
                  <a:pt x="1128" y="1334"/>
                  <a:pt x="1161" y="1314"/>
                  <a:pt x="1190" y="1289"/>
                </a:cubicBezTo>
                <a:lnTo>
                  <a:pt x="1278" y="1377"/>
                </a:lnTo>
                <a:lnTo>
                  <a:pt x="1378" y="1277"/>
                </a:lnTo>
                <a:lnTo>
                  <a:pt x="1290" y="1189"/>
                </a:lnTo>
                <a:cubicBezTo>
                  <a:pt x="1315" y="1160"/>
                  <a:pt x="1335" y="1127"/>
                  <a:pt x="1353" y="1095"/>
                </a:cubicBezTo>
                <a:lnTo>
                  <a:pt x="1470" y="1142"/>
                </a:lnTo>
                <a:lnTo>
                  <a:pt x="1526" y="1009"/>
                </a:lnTo>
                <a:lnTo>
                  <a:pt x="1409" y="960"/>
                </a:lnTo>
                <a:cubicBezTo>
                  <a:pt x="1419" y="923"/>
                  <a:pt x="1427" y="886"/>
                  <a:pt x="1431" y="849"/>
                </a:cubicBezTo>
                <a:lnTo>
                  <a:pt x="1556" y="849"/>
                </a:lnTo>
                <a:close/>
                <a:moveTo>
                  <a:pt x="780" y="1316"/>
                </a:moveTo>
                <a:cubicBezTo>
                  <a:pt x="483" y="1316"/>
                  <a:pt x="241" y="1074"/>
                  <a:pt x="241" y="777"/>
                </a:cubicBezTo>
                <a:cubicBezTo>
                  <a:pt x="241" y="481"/>
                  <a:pt x="483" y="240"/>
                  <a:pt x="780" y="240"/>
                </a:cubicBezTo>
                <a:cubicBezTo>
                  <a:pt x="1077" y="240"/>
                  <a:pt x="1319" y="481"/>
                  <a:pt x="1319" y="777"/>
                </a:cubicBezTo>
                <a:cubicBezTo>
                  <a:pt x="1319" y="1074"/>
                  <a:pt x="1077" y="1316"/>
                  <a:pt x="780" y="13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xmlns="" id="{10739762-808E-A643-9980-6640E194CC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61805" y="1213745"/>
            <a:ext cx="2225675" cy="1831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xmlns="" id="{7518B673-06A7-5442-8C84-0C4137AEF2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3726" y="3079942"/>
            <a:ext cx="2193474" cy="500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accent6"/>
                </a:solidFill>
              </a:defRPr>
            </a:lvl2pPr>
            <a:lvl3pPr marL="914400" indent="0" algn="ctr">
              <a:buNone/>
              <a:defRPr>
                <a:solidFill>
                  <a:schemeClr val="accent6"/>
                </a:solidFill>
              </a:defRPr>
            </a:lvl3pPr>
            <a:lvl4pPr marL="1371600" indent="0" algn="ctr">
              <a:buNone/>
              <a:defRPr>
                <a:solidFill>
                  <a:schemeClr val="accent6"/>
                </a:solidFill>
              </a:defRPr>
            </a:lvl4pPr>
            <a:lvl5pPr marL="1828800" indent="0" algn="ctr">
              <a:buNone/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xmlns="" id="{DAC52417-594B-7D46-8593-5D84D1F08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537"/>
            <a:ext cx="10515600" cy="735013"/>
          </a:xfrm>
          <a:prstGeom prst="rect">
            <a:avLst/>
          </a:prstGeom>
          <a:solidFill>
            <a:srgbClr val="DEDEDE"/>
          </a:solidFill>
        </p:spPr>
        <p:txBody>
          <a:bodyPr>
            <a:normAutofit/>
          </a:bodyPr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46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18DBD5F-C6EC-485E-8ECE-A5152736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EBB0E32-0304-4451-ADB8-C044457D5B85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B6C0BE6-E24A-4679-B786-AAB41ADCC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3FB9417-93D4-4C41-8E0E-1553E0B5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A64F31B-23FA-4075-AF7D-6228CFD12F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xmlns="" id="{ABE7C1F3-D533-4062-AB1A-DDBC4062F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537"/>
            <a:ext cx="10515600" cy="735013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algn="ctr"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B8C24234-094E-4681-B381-747AB294C0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4657" y="2366003"/>
            <a:ext cx="8802687" cy="212599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976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09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07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15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70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432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45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18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956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23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89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6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67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97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0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70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37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0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01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74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">
      <a:dk1>
        <a:srgbClr val="000000"/>
      </a:dk1>
      <a:lt1>
        <a:srgbClr val="FFFFFF"/>
      </a:lt1>
      <a:dk2>
        <a:srgbClr val="172230"/>
      </a:dk2>
      <a:lt2>
        <a:srgbClr val="FFFFFF"/>
      </a:lt2>
      <a:accent1>
        <a:srgbClr val="FF7334"/>
      </a:accent1>
      <a:accent2>
        <a:srgbClr val="FEB040"/>
      </a:accent2>
      <a:accent3>
        <a:srgbClr val="274D57"/>
      </a:accent3>
      <a:accent4>
        <a:srgbClr val="72A994"/>
      </a:accent4>
      <a:accent5>
        <a:srgbClr val="FDCB68"/>
      </a:accent5>
      <a:accent6>
        <a:srgbClr val="FF545F"/>
      </a:accent6>
      <a:hlink>
        <a:srgbClr val="36A7F7"/>
      </a:hlink>
      <a:folHlink>
        <a:srgbClr val="36A7F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A692C91-6719-4692-ACFE-1A1BF371430B}" vid="{C32BF684-AF19-4421-A9AB-F7170A673A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FEA9AB-7907-49DA-9570-208DF996DB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207A43-EBB7-4D82-980A-E532B45591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7933181-1230-4A94-8C55-431037DD9064}">
  <ds:schemaRefs>
    <ds:schemaRef ds:uri="http://schemas.microsoft.com/office/2006/documentManagement/types"/>
    <ds:schemaRef ds:uri="http://purl.org/dc/terms/"/>
    <ds:schemaRef ds:uri="71af3243-3dd4-4a8d-8c0d-dd76da1f02a5"/>
    <ds:schemaRef ds:uri="16c05727-aa75-4e4a-9b5f-8a80a1165891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Infographic timeline</Template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2024-07-12T14:16:25Z</dcterms:created>
  <dcterms:modified xsi:type="dcterms:W3CDTF">2024-08-26T14:14:07Z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